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24650" cy="9774238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656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6990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356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7869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6328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902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451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987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160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608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137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59119-1E19-4C3D-8653-54D4455F32A9}" type="datetimeFigureOut">
              <a:rPr lang="lt-LT" smtClean="0"/>
              <a:t>2026-10-09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EF3E-5970-4420-BC8F-2CD451A5818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187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ė 1"/>
          <p:cNvGrpSpPr/>
          <p:nvPr/>
        </p:nvGrpSpPr>
        <p:grpSpPr>
          <a:xfrm>
            <a:off x="1060428" y="1130696"/>
            <a:ext cx="10554346" cy="4356490"/>
            <a:chOff x="1208150" y="1009746"/>
            <a:chExt cx="10586607" cy="4378499"/>
          </a:xfrm>
        </p:grpSpPr>
        <p:sp>
          <p:nvSpPr>
            <p:cNvPr id="18" name="Laisva forma 17"/>
            <p:cNvSpPr/>
            <p:nvPr/>
          </p:nvSpPr>
          <p:spPr>
            <a:xfrm>
              <a:off x="7247924" y="3588359"/>
              <a:ext cx="1866809" cy="458949"/>
            </a:xfrm>
            <a:custGeom>
              <a:avLst/>
              <a:gdLst>
                <a:gd name="connsiteX0" fmla="*/ 0 w 2405874"/>
                <a:gd name="connsiteY0" fmla="*/ 0 h 782282"/>
                <a:gd name="connsiteX1" fmla="*/ 2405874 w 2405874"/>
                <a:gd name="connsiteY1" fmla="*/ 0 h 782282"/>
                <a:gd name="connsiteX2" fmla="*/ 2405874 w 2405874"/>
                <a:gd name="connsiteY2" fmla="*/ 782282 h 782282"/>
                <a:gd name="connsiteX3" fmla="*/ 0 w 2405874"/>
                <a:gd name="connsiteY3" fmla="*/ 782282 h 782282"/>
                <a:gd name="connsiteX4" fmla="*/ 0 w 2405874"/>
                <a:gd name="connsiteY4" fmla="*/ 0 h 78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782282">
                  <a:moveTo>
                    <a:pt x="0" y="0"/>
                  </a:moveTo>
                  <a:lnTo>
                    <a:pt x="2405874" y="0"/>
                  </a:lnTo>
                  <a:lnTo>
                    <a:pt x="2405874" y="782282"/>
                  </a:lnTo>
                  <a:lnTo>
                    <a:pt x="0" y="7822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Raštinės administratorius – 1 </a:t>
              </a:r>
            </a:p>
          </p:txBody>
        </p:sp>
        <p:sp>
          <p:nvSpPr>
            <p:cNvPr id="6" name="Laisva forma 5"/>
            <p:cNvSpPr/>
            <p:nvPr/>
          </p:nvSpPr>
          <p:spPr>
            <a:xfrm>
              <a:off x="10005054" y="1866833"/>
              <a:ext cx="407987" cy="111601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07987" y="0"/>
                  </a:moveTo>
                  <a:lnTo>
                    <a:pt x="407987" y="1116019"/>
                  </a:lnTo>
                  <a:lnTo>
                    <a:pt x="0" y="1116019"/>
                  </a:lnTo>
                </a:path>
              </a:pathLst>
            </a:custGeom>
            <a:noFill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Laisva forma 6"/>
            <p:cNvSpPr/>
            <p:nvPr/>
          </p:nvSpPr>
          <p:spPr>
            <a:xfrm>
              <a:off x="6758543" y="1352181"/>
              <a:ext cx="2449612" cy="30258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02586"/>
                  </a:lnTo>
                  <a:lnTo>
                    <a:pt x="2449612" y="302586"/>
                  </a:lnTo>
                </a:path>
              </a:pathLst>
            </a:custGeom>
            <a:noFill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Laisva forma 7"/>
            <p:cNvSpPr/>
            <p:nvPr/>
          </p:nvSpPr>
          <p:spPr>
            <a:xfrm>
              <a:off x="3920237" y="1850785"/>
              <a:ext cx="189679" cy="8656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865651"/>
                  </a:lnTo>
                  <a:lnTo>
                    <a:pt x="189679" y="865651"/>
                  </a:lnTo>
                </a:path>
              </a:pathLst>
            </a:custGeom>
            <a:noFill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Laisva forma 10"/>
            <p:cNvSpPr/>
            <p:nvPr/>
          </p:nvSpPr>
          <p:spPr>
            <a:xfrm>
              <a:off x="5557555" y="1009746"/>
              <a:ext cx="2405874" cy="403669"/>
            </a:xfrm>
            <a:custGeom>
              <a:avLst/>
              <a:gdLst>
                <a:gd name="connsiteX0" fmla="*/ 0 w 2405874"/>
                <a:gd name="connsiteY0" fmla="*/ 0 h 403669"/>
                <a:gd name="connsiteX1" fmla="*/ 2405874 w 2405874"/>
                <a:gd name="connsiteY1" fmla="*/ 0 h 403669"/>
                <a:gd name="connsiteX2" fmla="*/ 2405874 w 2405874"/>
                <a:gd name="connsiteY2" fmla="*/ 403669 h 403669"/>
                <a:gd name="connsiteX3" fmla="*/ 0 w 2405874"/>
                <a:gd name="connsiteY3" fmla="*/ 403669 h 403669"/>
                <a:gd name="connsiteX4" fmla="*/ 0 w 2405874"/>
                <a:gd name="connsiteY4" fmla="*/ 0 h 40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403669">
                  <a:moveTo>
                    <a:pt x="0" y="0"/>
                  </a:moveTo>
                  <a:lnTo>
                    <a:pt x="2405874" y="0"/>
                  </a:lnTo>
                  <a:lnTo>
                    <a:pt x="2405874" y="403669"/>
                  </a:lnTo>
                  <a:lnTo>
                    <a:pt x="0" y="403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11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DIREKTORIUS</a:t>
              </a: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1</a:t>
              </a:r>
            </a:p>
          </p:txBody>
        </p:sp>
        <p:sp>
          <p:nvSpPr>
            <p:cNvPr id="12" name="Laisva forma 11"/>
            <p:cNvSpPr/>
            <p:nvPr/>
          </p:nvSpPr>
          <p:spPr>
            <a:xfrm>
              <a:off x="1677368" y="1343507"/>
              <a:ext cx="3445808" cy="507278"/>
            </a:xfrm>
            <a:custGeom>
              <a:avLst/>
              <a:gdLst>
                <a:gd name="connsiteX0" fmla="*/ 0 w 2405874"/>
                <a:gd name="connsiteY0" fmla="*/ 0 h 378167"/>
                <a:gd name="connsiteX1" fmla="*/ 2405874 w 2405874"/>
                <a:gd name="connsiteY1" fmla="*/ 0 h 378167"/>
                <a:gd name="connsiteX2" fmla="*/ 2405874 w 2405874"/>
                <a:gd name="connsiteY2" fmla="*/ 378167 h 378167"/>
                <a:gd name="connsiteX3" fmla="*/ 0 w 2405874"/>
                <a:gd name="connsiteY3" fmla="*/ 378167 h 378167"/>
                <a:gd name="connsiteX4" fmla="*/ 0 w 2405874"/>
                <a:gd name="connsiteY4" fmla="*/ 0 h 37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378167">
                  <a:moveTo>
                    <a:pt x="0" y="0"/>
                  </a:moveTo>
                  <a:lnTo>
                    <a:pt x="2405874" y="0"/>
                  </a:lnTo>
                  <a:lnTo>
                    <a:pt x="2405874" y="378167"/>
                  </a:lnTo>
                  <a:lnTo>
                    <a:pt x="0" y="37816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11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DIREKTORIAUS PAVADUOTOJAS UGDYMUI </a:t>
              </a: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1</a:t>
              </a:r>
            </a:p>
          </p:txBody>
        </p:sp>
        <p:sp>
          <p:nvSpPr>
            <p:cNvPr id="13" name="Laisva forma 12"/>
            <p:cNvSpPr/>
            <p:nvPr/>
          </p:nvSpPr>
          <p:spPr>
            <a:xfrm>
              <a:off x="1208150" y="2209157"/>
              <a:ext cx="2483601" cy="1192369"/>
            </a:xfrm>
            <a:custGeom>
              <a:avLst/>
              <a:gdLst>
                <a:gd name="connsiteX0" fmla="*/ 0 w 2405874"/>
                <a:gd name="connsiteY0" fmla="*/ 0 h 856250"/>
                <a:gd name="connsiteX1" fmla="*/ 2405874 w 2405874"/>
                <a:gd name="connsiteY1" fmla="*/ 0 h 856250"/>
                <a:gd name="connsiteX2" fmla="*/ 2405874 w 2405874"/>
                <a:gd name="connsiteY2" fmla="*/ 856250 h 856250"/>
                <a:gd name="connsiteX3" fmla="*/ 0 w 2405874"/>
                <a:gd name="connsiteY3" fmla="*/ 856250 h 856250"/>
                <a:gd name="connsiteX4" fmla="*/ 0 w 2405874"/>
                <a:gd name="connsiteY4" fmla="*/ 0 h 85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856250">
                  <a:moveTo>
                    <a:pt x="0" y="0"/>
                  </a:moveTo>
                  <a:lnTo>
                    <a:pt x="2405874" y="0"/>
                  </a:lnTo>
                  <a:lnTo>
                    <a:pt x="2405874" y="856250"/>
                  </a:lnTo>
                  <a:lnTo>
                    <a:pt x="0" y="8562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spcBef>
                  <a:spcPct val="0"/>
                </a:spcBef>
              </a:pPr>
              <a:r>
                <a:rPr lang="lt-LT" sz="11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Pedagoginiai darbuotojai: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priešmokyklinio ugdymo mokytojas – 4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ikimokyklinio ugdymo mokytojas – 16 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meninio ugdymo mokytojas – 1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fizinio ugdymo mokytojas – 0,5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neformaliojo (papildomojo) </a:t>
              </a:r>
              <a:r>
                <a:rPr lang="lt-LT" sz="1100">
                  <a:latin typeface="Times New Roman" panose="02020603050405020304" pitchFamily="18" charset="0"/>
                  <a:cs typeface="Times New Roman" panose="02020603050405020304" pitchFamily="18" charset="0"/>
                </a:rPr>
                <a:t>ugdymo mokytojas </a:t>
              </a:r>
              <a:r>
                <a:rPr lang="lt-LT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0,5</a:t>
              </a:r>
              <a:endParaRPr lang="lt-LT" sz="11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aisva forma 13"/>
            <p:cNvSpPr/>
            <p:nvPr/>
          </p:nvSpPr>
          <p:spPr>
            <a:xfrm>
              <a:off x="4109916" y="2209157"/>
              <a:ext cx="2405874" cy="1192369"/>
            </a:xfrm>
            <a:custGeom>
              <a:avLst/>
              <a:gdLst>
                <a:gd name="connsiteX0" fmla="*/ 0 w 2405874"/>
                <a:gd name="connsiteY0" fmla="*/ 0 h 1014557"/>
                <a:gd name="connsiteX1" fmla="*/ 2405874 w 2405874"/>
                <a:gd name="connsiteY1" fmla="*/ 0 h 1014557"/>
                <a:gd name="connsiteX2" fmla="*/ 2405874 w 2405874"/>
                <a:gd name="connsiteY2" fmla="*/ 1014557 h 1014557"/>
                <a:gd name="connsiteX3" fmla="*/ 0 w 2405874"/>
                <a:gd name="connsiteY3" fmla="*/ 1014557 h 1014557"/>
                <a:gd name="connsiteX4" fmla="*/ 0 w 2405874"/>
                <a:gd name="connsiteY4" fmla="*/ 0 h 101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1014557">
                  <a:moveTo>
                    <a:pt x="0" y="0"/>
                  </a:moveTo>
                  <a:lnTo>
                    <a:pt x="2405874" y="0"/>
                  </a:lnTo>
                  <a:lnTo>
                    <a:pt x="2405874" y="1014557"/>
                  </a:lnTo>
                  <a:lnTo>
                    <a:pt x="0" y="101455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spcBef>
                  <a:spcPct val="0"/>
                </a:spcBef>
              </a:pPr>
              <a:r>
                <a:rPr lang="lt-LT" sz="11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Specialiosios švietimo pagalbos darbuotojai: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logopedas – 1,25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socialinis pedagogas – 0,5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mokinio padėjėjas – 1,5</a:t>
              </a:r>
            </a:p>
          </p:txBody>
        </p:sp>
        <p:sp>
          <p:nvSpPr>
            <p:cNvPr id="15" name="Laisva forma 14"/>
            <p:cNvSpPr/>
            <p:nvPr/>
          </p:nvSpPr>
          <p:spPr>
            <a:xfrm>
              <a:off x="9208155" y="1300868"/>
              <a:ext cx="2586602" cy="564721"/>
            </a:xfrm>
            <a:custGeom>
              <a:avLst/>
              <a:gdLst>
                <a:gd name="connsiteX0" fmla="*/ 0 w 2405874"/>
                <a:gd name="connsiteY0" fmla="*/ 0 h 301660"/>
                <a:gd name="connsiteX1" fmla="*/ 2405874 w 2405874"/>
                <a:gd name="connsiteY1" fmla="*/ 0 h 301660"/>
                <a:gd name="connsiteX2" fmla="*/ 2405874 w 2405874"/>
                <a:gd name="connsiteY2" fmla="*/ 301660 h 301660"/>
                <a:gd name="connsiteX3" fmla="*/ 0 w 2405874"/>
                <a:gd name="connsiteY3" fmla="*/ 301660 h 301660"/>
                <a:gd name="connsiteX4" fmla="*/ 0 w 2405874"/>
                <a:gd name="connsiteY4" fmla="*/ 0 h 30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301660">
                  <a:moveTo>
                    <a:pt x="0" y="0"/>
                  </a:moveTo>
                  <a:lnTo>
                    <a:pt x="2405874" y="0"/>
                  </a:lnTo>
                  <a:lnTo>
                    <a:pt x="2405874" y="301660"/>
                  </a:lnTo>
                  <a:lnTo>
                    <a:pt x="0" y="3016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11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DIREKTORIAUS PAVADUOTOJAS </a:t>
              </a: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1</a:t>
              </a:r>
            </a:p>
          </p:txBody>
        </p:sp>
        <p:sp>
          <p:nvSpPr>
            <p:cNvPr id="16" name="Laisva forma 15"/>
            <p:cNvSpPr/>
            <p:nvPr/>
          </p:nvSpPr>
          <p:spPr>
            <a:xfrm>
              <a:off x="7475397" y="2193904"/>
              <a:ext cx="2529657" cy="1222875"/>
            </a:xfrm>
            <a:custGeom>
              <a:avLst/>
              <a:gdLst>
                <a:gd name="connsiteX0" fmla="*/ 0 w 2405874"/>
                <a:gd name="connsiteY0" fmla="*/ 0 h 1202937"/>
                <a:gd name="connsiteX1" fmla="*/ 2405874 w 2405874"/>
                <a:gd name="connsiteY1" fmla="*/ 0 h 1202937"/>
                <a:gd name="connsiteX2" fmla="*/ 2405874 w 2405874"/>
                <a:gd name="connsiteY2" fmla="*/ 1202937 h 1202937"/>
                <a:gd name="connsiteX3" fmla="*/ 0 w 2405874"/>
                <a:gd name="connsiteY3" fmla="*/ 1202937 h 1202937"/>
                <a:gd name="connsiteX4" fmla="*/ 0 w 2405874"/>
                <a:gd name="connsiteY4" fmla="*/ 0 h 120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1202937">
                  <a:moveTo>
                    <a:pt x="0" y="0"/>
                  </a:moveTo>
                  <a:lnTo>
                    <a:pt x="2405874" y="0"/>
                  </a:lnTo>
                  <a:lnTo>
                    <a:pt x="2405874" y="1202937"/>
                  </a:lnTo>
                  <a:lnTo>
                    <a:pt x="0" y="12029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</a:pPr>
              <a:r>
                <a:rPr lang="lt-LT" sz="11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Nepedagoginiai darbuotojai: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mokytojo padėjėjas – 10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irėjas – 2,5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sandėlininkas – 1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darbininkas – 3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kiemsargis – 0,75</a:t>
              </a:r>
            </a:p>
            <a:p>
              <a:pPr lvl="0" algn="ctr" defTabSz="355600">
                <a:spcBef>
                  <a:spcPct val="0"/>
                </a:spcBef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valytojas – 1</a:t>
              </a:r>
            </a:p>
          </p:txBody>
        </p:sp>
        <p:sp>
          <p:nvSpPr>
            <p:cNvPr id="17" name="Laisva forma 16"/>
            <p:cNvSpPr/>
            <p:nvPr/>
          </p:nvSpPr>
          <p:spPr>
            <a:xfrm>
              <a:off x="5123175" y="4228732"/>
              <a:ext cx="2405874" cy="560052"/>
            </a:xfrm>
            <a:custGeom>
              <a:avLst/>
              <a:gdLst>
                <a:gd name="connsiteX0" fmla="*/ 0 w 2405874"/>
                <a:gd name="connsiteY0" fmla="*/ 0 h 671407"/>
                <a:gd name="connsiteX1" fmla="*/ 2405874 w 2405874"/>
                <a:gd name="connsiteY1" fmla="*/ 0 h 671407"/>
                <a:gd name="connsiteX2" fmla="*/ 2405874 w 2405874"/>
                <a:gd name="connsiteY2" fmla="*/ 671407 h 671407"/>
                <a:gd name="connsiteX3" fmla="*/ 0 w 2405874"/>
                <a:gd name="connsiteY3" fmla="*/ 671407 h 671407"/>
                <a:gd name="connsiteX4" fmla="*/ 0 w 2405874"/>
                <a:gd name="connsiteY4" fmla="*/ 0 h 67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671407">
                  <a:moveTo>
                    <a:pt x="0" y="0"/>
                  </a:moveTo>
                  <a:lnTo>
                    <a:pt x="2405874" y="0"/>
                  </a:lnTo>
                  <a:lnTo>
                    <a:pt x="2405874" y="671407"/>
                  </a:lnTo>
                  <a:lnTo>
                    <a:pt x="0" y="67140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11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SAVIVALDOS INSTITUCIJOS</a:t>
              </a:r>
            </a:p>
          </p:txBody>
        </p:sp>
        <p:sp>
          <p:nvSpPr>
            <p:cNvPr id="19" name="Laisva forma 18"/>
            <p:cNvSpPr/>
            <p:nvPr/>
          </p:nvSpPr>
          <p:spPr>
            <a:xfrm>
              <a:off x="9210005" y="3588359"/>
              <a:ext cx="1629169" cy="458949"/>
            </a:xfrm>
            <a:custGeom>
              <a:avLst/>
              <a:gdLst>
                <a:gd name="connsiteX0" fmla="*/ 0 w 2405874"/>
                <a:gd name="connsiteY0" fmla="*/ 0 h 782282"/>
                <a:gd name="connsiteX1" fmla="*/ 2405874 w 2405874"/>
                <a:gd name="connsiteY1" fmla="*/ 0 h 782282"/>
                <a:gd name="connsiteX2" fmla="*/ 2405874 w 2405874"/>
                <a:gd name="connsiteY2" fmla="*/ 782282 h 782282"/>
                <a:gd name="connsiteX3" fmla="*/ 0 w 2405874"/>
                <a:gd name="connsiteY3" fmla="*/ 782282 h 782282"/>
                <a:gd name="connsiteX4" fmla="*/ 0 w 2405874"/>
                <a:gd name="connsiteY4" fmla="*/ 0 h 78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782282">
                  <a:moveTo>
                    <a:pt x="0" y="0"/>
                  </a:moveTo>
                  <a:lnTo>
                    <a:pt x="2405874" y="0"/>
                  </a:lnTo>
                  <a:lnTo>
                    <a:pt x="2405874" y="782282"/>
                  </a:lnTo>
                  <a:lnTo>
                    <a:pt x="0" y="7822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Specialistas – 1 </a:t>
              </a:r>
            </a:p>
          </p:txBody>
        </p:sp>
        <p:sp>
          <p:nvSpPr>
            <p:cNvPr id="22" name="Laisva forma 21"/>
            <p:cNvSpPr/>
            <p:nvPr/>
          </p:nvSpPr>
          <p:spPr>
            <a:xfrm>
              <a:off x="4609529" y="4924862"/>
              <a:ext cx="1235881" cy="463383"/>
            </a:xfrm>
            <a:custGeom>
              <a:avLst/>
              <a:gdLst>
                <a:gd name="connsiteX0" fmla="*/ 0 w 2405874"/>
                <a:gd name="connsiteY0" fmla="*/ 0 h 671407"/>
                <a:gd name="connsiteX1" fmla="*/ 2405874 w 2405874"/>
                <a:gd name="connsiteY1" fmla="*/ 0 h 671407"/>
                <a:gd name="connsiteX2" fmla="*/ 2405874 w 2405874"/>
                <a:gd name="connsiteY2" fmla="*/ 671407 h 671407"/>
                <a:gd name="connsiteX3" fmla="*/ 0 w 2405874"/>
                <a:gd name="connsiteY3" fmla="*/ 671407 h 671407"/>
                <a:gd name="connsiteX4" fmla="*/ 0 w 2405874"/>
                <a:gd name="connsiteY4" fmla="*/ 0 h 67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5874" h="671407">
                  <a:moveTo>
                    <a:pt x="0" y="0"/>
                  </a:moveTo>
                  <a:lnTo>
                    <a:pt x="2405874" y="0"/>
                  </a:lnTo>
                  <a:lnTo>
                    <a:pt x="2405874" y="671407"/>
                  </a:lnTo>
                  <a:lnTo>
                    <a:pt x="0" y="67140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Įstaigos taryba</a:t>
              </a:r>
            </a:p>
          </p:txBody>
        </p:sp>
      </p:grpSp>
      <p:sp>
        <p:nvSpPr>
          <p:cNvPr id="20" name="Laisva forma 19"/>
          <p:cNvSpPr/>
          <p:nvPr/>
        </p:nvSpPr>
        <p:spPr>
          <a:xfrm>
            <a:off x="1405435" y="3658419"/>
            <a:ext cx="1552347" cy="266889"/>
          </a:xfrm>
          <a:custGeom>
            <a:avLst/>
            <a:gdLst>
              <a:gd name="connsiteX0" fmla="*/ 0 w 2405874"/>
              <a:gd name="connsiteY0" fmla="*/ 0 h 856250"/>
              <a:gd name="connsiteX1" fmla="*/ 2405874 w 2405874"/>
              <a:gd name="connsiteY1" fmla="*/ 0 h 856250"/>
              <a:gd name="connsiteX2" fmla="*/ 2405874 w 2405874"/>
              <a:gd name="connsiteY2" fmla="*/ 856250 h 856250"/>
              <a:gd name="connsiteX3" fmla="*/ 0 w 2405874"/>
              <a:gd name="connsiteY3" fmla="*/ 856250 h 856250"/>
              <a:gd name="connsiteX4" fmla="*/ 0 w 2405874"/>
              <a:gd name="connsiteY4" fmla="*/ 0 h 85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5874" h="856250">
                <a:moveTo>
                  <a:pt x="0" y="0"/>
                </a:moveTo>
                <a:lnTo>
                  <a:pt x="2405874" y="0"/>
                </a:lnTo>
                <a:lnTo>
                  <a:pt x="2405874" y="856250"/>
                </a:lnTo>
                <a:lnTo>
                  <a:pt x="0" y="8562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lt-LT" sz="1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Metodinė taryba</a:t>
            </a:r>
          </a:p>
        </p:txBody>
      </p:sp>
      <p:sp>
        <p:nvSpPr>
          <p:cNvPr id="21" name="Laisva forma 20"/>
          <p:cNvSpPr/>
          <p:nvPr/>
        </p:nvSpPr>
        <p:spPr>
          <a:xfrm>
            <a:off x="1405435" y="4073274"/>
            <a:ext cx="1552347" cy="303798"/>
          </a:xfrm>
          <a:custGeom>
            <a:avLst/>
            <a:gdLst>
              <a:gd name="connsiteX0" fmla="*/ 0 w 2405874"/>
              <a:gd name="connsiteY0" fmla="*/ 0 h 856250"/>
              <a:gd name="connsiteX1" fmla="*/ 2405874 w 2405874"/>
              <a:gd name="connsiteY1" fmla="*/ 0 h 856250"/>
              <a:gd name="connsiteX2" fmla="*/ 2405874 w 2405874"/>
              <a:gd name="connsiteY2" fmla="*/ 856250 h 856250"/>
              <a:gd name="connsiteX3" fmla="*/ 0 w 2405874"/>
              <a:gd name="connsiteY3" fmla="*/ 856250 h 856250"/>
              <a:gd name="connsiteX4" fmla="*/ 0 w 2405874"/>
              <a:gd name="connsiteY4" fmla="*/ 0 h 85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5874" h="856250">
                <a:moveTo>
                  <a:pt x="0" y="0"/>
                </a:moveTo>
                <a:lnTo>
                  <a:pt x="2405874" y="0"/>
                </a:lnTo>
                <a:lnTo>
                  <a:pt x="2405874" y="856250"/>
                </a:lnTo>
                <a:lnTo>
                  <a:pt x="0" y="8562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lt-LT" sz="1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Metodinės grupės</a:t>
            </a:r>
          </a:p>
        </p:txBody>
      </p:sp>
      <p:sp>
        <p:nvSpPr>
          <p:cNvPr id="23" name="Laisva forma 22"/>
          <p:cNvSpPr/>
          <p:nvPr/>
        </p:nvSpPr>
        <p:spPr>
          <a:xfrm>
            <a:off x="5808622" y="5032442"/>
            <a:ext cx="1057959" cy="461055"/>
          </a:xfrm>
          <a:custGeom>
            <a:avLst/>
            <a:gdLst>
              <a:gd name="connsiteX0" fmla="*/ 0 w 2405874"/>
              <a:gd name="connsiteY0" fmla="*/ 0 h 671407"/>
              <a:gd name="connsiteX1" fmla="*/ 2405874 w 2405874"/>
              <a:gd name="connsiteY1" fmla="*/ 0 h 671407"/>
              <a:gd name="connsiteX2" fmla="*/ 2405874 w 2405874"/>
              <a:gd name="connsiteY2" fmla="*/ 671407 h 671407"/>
              <a:gd name="connsiteX3" fmla="*/ 0 w 2405874"/>
              <a:gd name="connsiteY3" fmla="*/ 671407 h 671407"/>
              <a:gd name="connsiteX4" fmla="*/ 0 w 2405874"/>
              <a:gd name="connsiteY4" fmla="*/ 0 h 671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5874" h="671407">
                <a:moveTo>
                  <a:pt x="0" y="0"/>
                </a:moveTo>
                <a:lnTo>
                  <a:pt x="2405874" y="0"/>
                </a:lnTo>
                <a:lnTo>
                  <a:pt x="2405874" y="671407"/>
                </a:lnTo>
                <a:lnTo>
                  <a:pt x="0" y="6714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lt-LT" sz="1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Mokytojų taryba</a:t>
            </a:r>
          </a:p>
        </p:txBody>
      </p:sp>
      <p:sp>
        <p:nvSpPr>
          <p:cNvPr id="24" name="Laisva forma 23"/>
          <p:cNvSpPr/>
          <p:nvPr/>
        </p:nvSpPr>
        <p:spPr>
          <a:xfrm>
            <a:off x="6968131" y="5032442"/>
            <a:ext cx="1025471" cy="459127"/>
          </a:xfrm>
          <a:custGeom>
            <a:avLst/>
            <a:gdLst>
              <a:gd name="connsiteX0" fmla="*/ 0 w 2405874"/>
              <a:gd name="connsiteY0" fmla="*/ 0 h 671407"/>
              <a:gd name="connsiteX1" fmla="*/ 2405874 w 2405874"/>
              <a:gd name="connsiteY1" fmla="*/ 0 h 671407"/>
              <a:gd name="connsiteX2" fmla="*/ 2405874 w 2405874"/>
              <a:gd name="connsiteY2" fmla="*/ 671407 h 671407"/>
              <a:gd name="connsiteX3" fmla="*/ 0 w 2405874"/>
              <a:gd name="connsiteY3" fmla="*/ 671407 h 671407"/>
              <a:gd name="connsiteX4" fmla="*/ 0 w 2405874"/>
              <a:gd name="connsiteY4" fmla="*/ 0 h 671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5874" h="671407">
                <a:moveTo>
                  <a:pt x="0" y="0"/>
                </a:moveTo>
                <a:lnTo>
                  <a:pt x="2405874" y="0"/>
                </a:lnTo>
                <a:lnTo>
                  <a:pt x="2405874" y="671407"/>
                </a:lnTo>
                <a:lnTo>
                  <a:pt x="0" y="6714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lt-LT" sz="1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Tėvų taryba</a:t>
            </a:r>
          </a:p>
        </p:txBody>
      </p:sp>
      <p:sp>
        <p:nvSpPr>
          <p:cNvPr id="25" name="Laisva forma 24"/>
          <p:cNvSpPr/>
          <p:nvPr/>
        </p:nvSpPr>
        <p:spPr>
          <a:xfrm>
            <a:off x="6975881" y="5619547"/>
            <a:ext cx="1025471" cy="437319"/>
          </a:xfrm>
          <a:custGeom>
            <a:avLst/>
            <a:gdLst>
              <a:gd name="connsiteX0" fmla="*/ 0 w 2405874"/>
              <a:gd name="connsiteY0" fmla="*/ 0 h 671407"/>
              <a:gd name="connsiteX1" fmla="*/ 2405874 w 2405874"/>
              <a:gd name="connsiteY1" fmla="*/ 0 h 671407"/>
              <a:gd name="connsiteX2" fmla="*/ 2405874 w 2405874"/>
              <a:gd name="connsiteY2" fmla="*/ 671407 h 671407"/>
              <a:gd name="connsiteX3" fmla="*/ 0 w 2405874"/>
              <a:gd name="connsiteY3" fmla="*/ 671407 h 671407"/>
              <a:gd name="connsiteX4" fmla="*/ 0 w 2405874"/>
              <a:gd name="connsiteY4" fmla="*/ 0 h 671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5874" h="671407">
                <a:moveTo>
                  <a:pt x="0" y="0"/>
                </a:moveTo>
                <a:lnTo>
                  <a:pt x="2405874" y="0"/>
                </a:lnTo>
                <a:lnTo>
                  <a:pt x="2405874" y="671407"/>
                </a:lnTo>
                <a:lnTo>
                  <a:pt x="0" y="67140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lt-LT" sz="11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Grupių tėvų komitetai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8291593" y="334610"/>
            <a:ext cx="3035722" cy="83061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PATVIRTINTA</a:t>
            </a:r>
          </a:p>
          <a:p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Klaip</a:t>
            </a:r>
            <a:r>
              <a:rPr lang="lt-LT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ėdos</a:t>
            </a:r>
            <a:r>
              <a:rPr lang="lt-L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lopšelio-darželio „Bitutė“</a:t>
            </a:r>
          </a:p>
          <a:p>
            <a:r>
              <a:rPr lang="lt-L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direktoriaus 2026 m. </a:t>
            </a:r>
            <a:r>
              <a:rPr lang="lt-LT" sz="1200">
                <a:latin typeface="Times New Roman" panose="02020603050405020304" pitchFamily="18" charset="0"/>
                <a:cs typeface="Times New Roman" panose="02020603050405020304" pitchFamily="18" charset="0"/>
              </a:rPr>
              <a:t>spalio 8 d</a:t>
            </a:r>
            <a:r>
              <a:rPr lang="lt-L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įsakymu Nr. V-45</a:t>
            </a:r>
          </a:p>
        </p:txBody>
      </p:sp>
      <p:cxnSp>
        <p:nvCxnSpPr>
          <p:cNvPr id="32" name="Tiesioji jungtis 31"/>
          <p:cNvCxnSpPr/>
          <p:nvPr/>
        </p:nvCxnSpPr>
        <p:spPr>
          <a:xfrm>
            <a:off x="4949232" y="1785671"/>
            <a:ext cx="16303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Tiesioji jungtis 33"/>
          <p:cNvCxnSpPr/>
          <p:nvPr/>
        </p:nvCxnSpPr>
        <p:spPr>
          <a:xfrm flipH="1" flipV="1">
            <a:off x="3546607" y="2828807"/>
            <a:ext cx="219707" cy="9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Tiesioji jungtis 38"/>
          <p:cNvCxnSpPr/>
          <p:nvPr/>
        </p:nvCxnSpPr>
        <p:spPr>
          <a:xfrm>
            <a:off x="2100020" y="3525630"/>
            <a:ext cx="0" cy="1327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Tiesioji jungtis 40"/>
          <p:cNvCxnSpPr/>
          <p:nvPr/>
        </p:nvCxnSpPr>
        <p:spPr>
          <a:xfrm>
            <a:off x="2100020" y="3940484"/>
            <a:ext cx="0" cy="1327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Tiesioji jungtis 47"/>
          <p:cNvCxnSpPr/>
          <p:nvPr/>
        </p:nvCxnSpPr>
        <p:spPr>
          <a:xfrm>
            <a:off x="5246176" y="4877872"/>
            <a:ext cx="0" cy="1607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Tiesioji jungtis 50"/>
          <p:cNvCxnSpPr/>
          <p:nvPr/>
        </p:nvCxnSpPr>
        <p:spPr>
          <a:xfrm>
            <a:off x="6337601" y="4897048"/>
            <a:ext cx="0" cy="1353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Tiesioji jungtis 56"/>
          <p:cNvCxnSpPr/>
          <p:nvPr/>
        </p:nvCxnSpPr>
        <p:spPr>
          <a:xfrm>
            <a:off x="7480867" y="5491569"/>
            <a:ext cx="0" cy="1279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Tiesioji jungtis 61"/>
          <p:cNvCxnSpPr/>
          <p:nvPr/>
        </p:nvCxnSpPr>
        <p:spPr>
          <a:xfrm>
            <a:off x="7178211" y="4892734"/>
            <a:ext cx="1533" cy="133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iesioji jungtis 30"/>
          <p:cNvCxnSpPr/>
          <p:nvPr/>
        </p:nvCxnSpPr>
        <p:spPr>
          <a:xfrm>
            <a:off x="6593907" y="1785671"/>
            <a:ext cx="0" cy="2138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Tiesioji jungtis 35"/>
          <p:cNvCxnSpPr/>
          <p:nvPr/>
        </p:nvCxnSpPr>
        <p:spPr>
          <a:xfrm>
            <a:off x="6593907" y="3924668"/>
            <a:ext cx="4878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Tiesioji jungtis 37"/>
          <p:cNvCxnSpPr/>
          <p:nvPr/>
        </p:nvCxnSpPr>
        <p:spPr>
          <a:xfrm>
            <a:off x="8942917" y="3924668"/>
            <a:ext cx="931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90905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122</Words>
  <Application>Microsoft Office PowerPoint</Application>
  <PresentationFormat>Plačiaekranė</PresentationFormat>
  <Paragraphs>33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„Office“ tema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Rima</dc:creator>
  <cp:lastModifiedBy>Alma Drongienė</cp:lastModifiedBy>
  <cp:revision>26</cp:revision>
  <cp:lastPrinted>2026-09-11T07:32:14Z</cp:lastPrinted>
  <dcterms:created xsi:type="dcterms:W3CDTF">2026-09-10T12:44:45Z</dcterms:created>
  <dcterms:modified xsi:type="dcterms:W3CDTF">2026-10-09T10:25:13Z</dcterms:modified>
</cp:coreProperties>
</file>